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94660"/>
  </p:normalViewPr>
  <p:slideViewPr>
    <p:cSldViewPr snapToGrid="0">
      <p:cViewPr>
        <p:scale>
          <a:sx n="50" d="100"/>
          <a:sy n="50" d="100"/>
        </p:scale>
        <p:origin x="2227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225C1-F142-4629-8126-E7A6F656A384}" type="datetimeFigureOut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BB076-A9F4-4EDC-AF13-E6E7616D10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93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395744-84EC-DF7E-9F12-2965D4295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60A4FCF-7B95-D56F-93D5-ABC906332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D36902-C179-829F-C23F-E9A3F7D4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1C8-08D1-421F-BAE4-16180ED613EB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C6BBA2-2CCB-18F2-B226-67719635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294466-4160-67FA-EA5A-C823323C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48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01072E-0061-5CE3-4652-2D7F001F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9F2BAD6-AD12-B172-BF3F-E85569530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E15F3A-9A30-4C29-EE61-C4CD5ADA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BC79-6D49-40BD-928B-564516E7A3EF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FF26EB-B369-EF67-C66C-8A90B87B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F1F2E2-2224-63F8-38AB-0682A8289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09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644C585-0EE3-D132-17C9-565678DC8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96140BE-5480-80DE-1B80-4C537C562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EF8CBA-45D3-1613-8397-B909AF05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56E2-BE64-4990-A65B-9D442F4D39EF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3E8CF6-DF15-FEFB-3A6D-286BFDDF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20C888-F559-5DF2-49B0-02E8D3FB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63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2B8E45-6D0D-E803-7DC3-80B1D660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EA8E05-9215-A4FD-28D7-B3E568921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329EE6-88C0-BB87-7728-66F0646B8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3B62-E606-487D-8499-D7EA33B0DABF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583458-E625-2D87-22F8-442F418A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20D846-5085-CD02-78C6-9663B819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924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FD2A39-DEE5-C139-CD42-4552BF88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076B01-6B68-37E2-0A43-122753584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5355A6-018A-55A8-D4A1-84B109A9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C24C-E4B2-4CD7-A12B-8A3138EDF057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FD05BF-9B47-6407-BC65-BF2C2F9A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4B6210-AC94-2A91-B483-81D3E61B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39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98488C-239D-F88B-6C8F-1254CA6D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92D130-0C91-2B81-DD43-B0ED37BAD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7247682-9669-7D61-153F-4C12D340A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3FA8F6E-CD86-3C9E-AF4E-5A04413F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D480-016C-46B4-B9F5-F2BA837872E1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FAC2D7-B371-667A-897E-EFCCCC8C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4CCB558-4B8D-919E-9E37-5087EAD3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26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5A7F10-0DC5-D9B5-51BC-C001ADA6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8D983B-10A6-88C3-2F31-D6D85D233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68D9D2-15CC-720E-FD93-DF0980C23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99DDEB2-B91D-4BE9-3303-9B32D910D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AC02DA-3579-1679-C493-9197FC92E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B5BDB59-DB1C-4FE5-FAAC-4A2D49B4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E8DD-D1AE-4DC0-A707-DCC7C8DF9E28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BCCBD7-9C0A-965A-43E9-CDCFA21B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953C25D-9C8F-C5FC-1407-264440A1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7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64B86C-53CC-94CE-137C-AA81297E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4BD8759-C2A7-C2D2-AB57-6371F476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F60C-C0BD-4067-929C-7508D452AF25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D2DC7E9-2A54-A941-A071-9617577B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80E26FD1-56EF-856F-BD61-DC569D21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800" y="6356350"/>
            <a:ext cx="2743200" cy="365125"/>
          </a:xfrm>
        </p:spPr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34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36D28A8-6DFB-3EE8-C0C8-AF7F6207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81B6-242A-4CDD-8B5D-93C4D82C9F4F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8FF9BB6-E974-F962-295F-CF08A7AB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011DD18-410B-0C86-F589-8F35B60D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800" y="6356350"/>
            <a:ext cx="2743200" cy="365125"/>
          </a:xfrm>
        </p:spPr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</a:lstStyle>
          <a:p>
            <a:fld id="{6B9E88C2-C9F1-4CA7-9A91-C2251F97F76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687FD9-A51D-47A0-17EE-CF0CCD852D9D}"/>
              </a:ext>
            </a:extLst>
          </p:cNvPr>
          <p:cNvSpPr txBox="1"/>
          <p:nvPr userDrawn="1"/>
        </p:nvSpPr>
        <p:spPr>
          <a:xfrm>
            <a:off x="5593080" y="6282690"/>
            <a:ext cx="118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002060"/>
                </a:solidFill>
              </a:rPr>
              <a:t>/3</a:t>
            </a:r>
            <a:endParaRPr lang="ko-KR" alt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7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E0C1E8-596C-593E-E349-5182118D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A1B73D-7B6E-6418-E9CD-0FB96ECB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219BBE1-561B-7BF2-8685-7E8B283C3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AA2A8A-CDE7-4E34-7F85-4B692203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22C8-0FB1-4AC7-9DB7-E8DDEE52AFA3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19C216-DF7B-0523-659C-57C8930D3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B6A953-652F-A252-8A1A-2F636D06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43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61E8E7-4138-BC06-3411-E4AC3FF69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C9DD354-6403-7A21-F9C6-B0E31719D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2B1ECC-A346-D3FC-55CB-38760E5A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44A70A-C3EF-79DE-30F0-98D1BE71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44EE-3732-4FA2-9F90-270D1AF149B3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75EB98-ECC0-C701-C451-A1DFECE5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5A86EE-62BB-9697-B08C-137F0699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88C2-C9F1-4CA7-9A91-C2251F97F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4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E15AF38-88BB-ECE5-2F36-BCC2607F6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CA14A9-0B4F-699A-F45C-6D31B152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544336-B61A-BB01-FD0E-D305233CB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66A7-2AA9-4481-A636-961DC72CEB04}" type="datetime1">
              <a:rPr lang="ko-KR" altLang="en-US" smtClean="0"/>
              <a:t>2022-08-18 Thu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689DBE-87E5-5BD9-5D7E-D2A3CCC15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741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3F436F-22EC-3E8E-CF72-722A25CF3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 b="1">
                <a:solidFill>
                  <a:schemeClr val="tx1"/>
                </a:solidFill>
                <a:latin typeface="+mj-lt"/>
              </a:defRPr>
            </a:lvl1pPr>
          </a:lstStyle>
          <a:p>
            <a:fld id="{6B9E88C2-C9F1-4CA7-9A91-C2251F97F76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282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84890F-8FFB-EDA2-E88E-023DDE5172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ko-KR" dirty="0"/>
              <a:t>BlueShare </a:t>
            </a:r>
            <a:r>
              <a:rPr lang="ko-KR" altLang="en-US" dirty="0"/>
              <a:t>블로그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7E7D121-E7FF-1511-538B-A0B011ED34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ko-KR" dirty="0"/>
              <a:t>IT </a:t>
            </a:r>
            <a:r>
              <a:rPr lang="ko-KR" altLang="en-US" dirty="0"/>
              <a:t>정보</a:t>
            </a:r>
            <a:r>
              <a:rPr lang="en-US" altLang="ko-KR" dirty="0"/>
              <a:t>/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재테크</a:t>
            </a:r>
            <a:r>
              <a:rPr lang="en-US" altLang="ko-KR" dirty="0"/>
              <a:t>/</a:t>
            </a:r>
            <a:r>
              <a:rPr lang="ko-KR" altLang="en-US" dirty="0"/>
              <a:t>생활정보 블로그 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223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B17F1B2-14A2-5772-C1E8-8EE3E51F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800" y="6356350"/>
            <a:ext cx="2743200" cy="365125"/>
          </a:xfrm>
        </p:spPr>
        <p:txBody>
          <a:bodyPr/>
          <a:lstStyle/>
          <a:p>
            <a:fld id="{6B9E88C2-C9F1-4CA7-9A91-C2251F97F764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08715A50-5A7C-79C9-B913-AFD9E118DA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244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번 슬라이드</a:t>
            </a:r>
          </a:p>
        </p:txBody>
      </p:sp>
    </p:spTree>
    <p:extLst>
      <p:ext uri="{BB962C8B-B14F-4D97-AF65-F5344CB8AC3E}">
        <p14:creationId xmlns:p14="http://schemas.microsoft.com/office/powerpoint/2010/main" val="419459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1123B9F4-ED19-CD51-7AD3-C477499A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800" y="6356350"/>
            <a:ext cx="2743200" cy="365125"/>
          </a:xfrm>
        </p:spPr>
        <p:txBody>
          <a:bodyPr/>
          <a:lstStyle/>
          <a:p>
            <a:fld id="{6B9E88C2-C9F1-4CA7-9A91-C2251F97F764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6A8C4EC6-BFCB-A0C8-418E-22F08E5AF998}"/>
              </a:ext>
            </a:extLst>
          </p:cNvPr>
          <p:cNvSpPr txBox="1">
            <a:spLocks/>
          </p:cNvSpPr>
          <p:nvPr/>
        </p:nvSpPr>
        <p:spPr>
          <a:xfrm>
            <a:off x="47244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번 슬라이드</a:t>
            </a:r>
          </a:p>
        </p:txBody>
      </p:sp>
    </p:spTree>
    <p:extLst>
      <p:ext uri="{BB962C8B-B14F-4D97-AF65-F5344CB8AC3E}">
        <p14:creationId xmlns:p14="http://schemas.microsoft.com/office/powerpoint/2010/main" val="149695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7905FE8-7AB7-F3F0-89B4-45803317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14800" y="6356350"/>
            <a:ext cx="2743200" cy="365125"/>
          </a:xfrm>
        </p:spPr>
        <p:txBody>
          <a:bodyPr/>
          <a:lstStyle/>
          <a:p>
            <a:fld id="{6B9E88C2-C9F1-4CA7-9A91-C2251F97F764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제목 3">
            <a:extLst>
              <a:ext uri="{FF2B5EF4-FFF2-40B4-BE49-F238E27FC236}">
                <a16:creationId xmlns:a16="http://schemas.microsoft.com/office/drawing/2014/main" id="{C58F1F4B-55A3-6B49-1C84-79B575939156}"/>
              </a:ext>
            </a:extLst>
          </p:cNvPr>
          <p:cNvSpPr txBox="1">
            <a:spLocks/>
          </p:cNvSpPr>
          <p:nvPr/>
        </p:nvSpPr>
        <p:spPr>
          <a:xfrm>
            <a:off x="47244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3</a:t>
            </a:r>
            <a:r>
              <a:rPr lang="ko-KR" altLang="en-US" dirty="0"/>
              <a:t>번 슬라이드</a:t>
            </a:r>
          </a:p>
        </p:txBody>
      </p:sp>
    </p:spTree>
    <p:extLst>
      <p:ext uri="{BB962C8B-B14F-4D97-AF65-F5344CB8AC3E}">
        <p14:creationId xmlns:p14="http://schemas.microsoft.com/office/powerpoint/2010/main" val="146069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</Words>
  <Application>Microsoft Office PowerPoint</Application>
  <PresentationFormat>와이드스크린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BlueShare 블로그</vt:lpstr>
      <vt:lpstr>1번 슬라이드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BlueShare 블로그</dc:title>
  <dc:creator>Robin King</dc:creator>
  <cp:lastModifiedBy>Robin King</cp:lastModifiedBy>
  <cp:revision>1</cp:revision>
  <dcterms:created xsi:type="dcterms:W3CDTF">2022-08-17T14:26:06Z</dcterms:created>
  <dcterms:modified xsi:type="dcterms:W3CDTF">2022-08-17T16:55:25Z</dcterms:modified>
</cp:coreProperties>
</file>